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6"/>
  </p:normalViewPr>
  <p:slideViewPr>
    <p:cSldViewPr snapToGrid="0" snapToObjects="1">
      <p:cViewPr>
        <p:scale>
          <a:sx n="159" d="100"/>
          <a:sy n="159" d="100"/>
        </p:scale>
        <p:origin x="144" y="-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410B-371D-494A-9268-2B4A3752A75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9A821-8E2A-E142-962C-3C93912B0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579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9A821-8E2A-E142-962C-3C93912B0B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321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E5B1A-3334-964B-A1D3-541802852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69AC67-4210-EF40-8C78-A481E29F46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CC9DD-DC21-D842-8045-9355AC8CF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2319E-73FE-9747-BAAA-72A9B5038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7DC21-97EA-DE44-BA57-B3003D586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61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68121-F249-4546-A54B-35B005430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2848C3-98F0-C542-ABC9-F7C56C7BA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20161-7C61-D148-B23D-F82E1C92B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AD146-9EDC-3148-A67B-A8FDD0D7C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0F9FC-E06C-A648-931A-9948A5E1E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454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BE9075-B7A8-B44E-B396-6B103EC89B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48D7B0-9A79-2C4C-9431-3B48AFB2E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CED6F-B502-A34E-B9E8-873B1DAB0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562C5-7009-004A-8CBC-748DE1B8B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4733C-023D-FE49-AE0E-72311AF37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737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DECCF-7F26-FA4B-8601-B2DA02EC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E3FCC-7975-B740-BBBC-7836EADBF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B0FA02-16B1-514F-851B-B5A24069C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1913F-C8D9-8A44-8E4A-F3212EAA2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41034-D9B5-A84B-B662-1C46E10B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05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6E021-E8D9-C944-9D4B-11A035F74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6A7AA-3296-414F-B05C-7C2965DF2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0C082-A779-FE4B-8B36-E4C46B9A2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D1E4A-D43A-0A43-B935-1EADBB9F3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23F51-C401-DC44-A033-C408D6B0D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922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C80BD-14F5-DB45-AB9F-85D48E1C4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2AF76-52E1-0E4E-90C8-7D83F4CC0B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EF2EC8-A6C2-2D46-8B90-EAC0B3A5CF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015D7-FBA5-C942-B043-E4A7C072C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DB442C-F69F-8C48-BBD3-4EABFB9E5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B4E8C-2443-A74B-8A48-21E9FE8C5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37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86E46-9D8A-154D-AED0-953CFA8F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1D4EB3-F8F5-E74B-AC55-713F6B91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D8A6F8-2837-7E47-9E48-F89643320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D05D50-08B3-F841-A677-D1C1596CCA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C46209-DF4A-0844-B193-94FCDC8733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93AC9A-9E2E-CE47-A3E0-904CE10BA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D5F233-E2E5-1E44-B671-6CAB3E6EB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F49D2B-44BE-D44F-A885-4AD003962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99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E3C90-E2D7-DD4F-834A-47F99F4E2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E6E32-8F01-2947-8CB6-147DAA823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62E436-4D11-7C4B-96FF-C266DEC1D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D04704-96D4-3947-B1E8-D275E151F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013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DE1A01-F3DB-3E44-B76E-C29EDDDD3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873D67-4E4F-5848-813D-9FDDEA288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0CE8A-8E8E-9F41-B946-CB84FEF71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572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DAFA9-43C3-AF48-A7FB-B5FC3713A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AD81A-31FC-B141-8B62-134A32620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17F006-416B-004F-A254-C2E89981E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CCFA23-FF8D-6B4E-BC5E-884945BB7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56FAA0-6A53-5444-BA59-061BB1EA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2F1BF-0625-834D-B921-08B8602AD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659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04C8E-FDBF-754D-910E-D3FDCA5B9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5DA4D3-4099-F042-A055-53BB0C9CF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A33366-EE98-6443-BD1E-F24B47DBB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9213E-41C5-AB42-98BB-B7C1EFAC7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7453F-F4EE-3647-AECB-682AC5B3E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BC105-0653-854F-8324-C54A2D1B7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82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DE9D55-4283-AB4D-B5BC-3F6D2D1DC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675B48-AE9C-6C45-8956-A8796719A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6F38A-D6CF-9B46-B0D3-FE0743A7D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53C71-E44E-4B43-ACF2-8DD657E558E8}" type="datetimeFigureOut">
              <a:rPr lang="en-US" smtClean="0"/>
              <a:t>3/12/21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5D432-2F51-5E4C-B4E2-ECC4C4DCB6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6737F-0D18-7E4F-9048-982005495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A8D50-4B92-B347-84F9-D773F6CB2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70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34D90-5C3F-5E49-93A2-70D16D28B2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3FEC54-448B-C949-95E0-3ABC0BA8E6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06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3157E6-796A-A440-BB7D-38B292085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107" y="296787"/>
            <a:ext cx="1645141" cy="2189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A15D17-8648-1349-A83D-BC234221ED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107" y="2703096"/>
            <a:ext cx="2837344" cy="212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963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</Words>
  <Application>Microsoft Macintosh PowerPoint</Application>
  <PresentationFormat>Widescreen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Rosana Zenil-Ferguson</dc:creator>
  <cp:lastModifiedBy>Rosana Zenil-Ferguson</cp:lastModifiedBy>
  <cp:revision>2</cp:revision>
  <dcterms:created xsi:type="dcterms:W3CDTF">2021-03-12T20:10:58Z</dcterms:created>
  <dcterms:modified xsi:type="dcterms:W3CDTF">2021-03-12T21:17:16Z</dcterms:modified>
</cp:coreProperties>
</file>

<file path=docProps/thumbnail.jpeg>
</file>